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015BC-7BD8-4E85-A590-55609F17451B}" type="datetimeFigureOut">
              <a:rPr lang="hu-HU" smtClean="0"/>
              <a:t>2017. 02. 22.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8CCAE-ADE1-4A3F-86AD-97EE2A68618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9512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áma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015BC-7BD8-4E85-A590-55609F17451B}" type="datetimeFigureOut">
              <a:rPr lang="hu-HU" smtClean="0"/>
              <a:t>2017. 02. 22.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8CCAE-ADE1-4A3F-86AD-97EE2A68618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68654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015BC-7BD8-4E85-A590-55609F17451B}" type="datetimeFigureOut">
              <a:rPr lang="hu-HU" smtClean="0"/>
              <a:t>2017. 02. 22.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8CCAE-ADE1-4A3F-86AD-97EE2A68618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48438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015BC-7BD8-4E85-A590-55609F17451B}" type="datetimeFigureOut">
              <a:rPr lang="hu-HU" smtClean="0"/>
              <a:t>2017. 02. 22.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8CCAE-ADE1-4A3F-86AD-97EE2A68618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08259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015BC-7BD8-4E85-A590-55609F17451B}" type="datetimeFigureOut">
              <a:rPr lang="hu-HU" smtClean="0"/>
              <a:t>2017. 02. 22.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8CCAE-ADE1-4A3F-86AD-97EE2A68618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100941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015BC-7BD8-4E85-A590-55609F17451B}" type="datetimeFigureOut">
              <a:rPr lang="hu-HU" smtClean="0"/>
              <a:t>2017. 02. 22.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8CCAE-ADE1-4A3F-86AD-97EE2A68618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72295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015BC-7BD8-4E85-A590-55609F17451B}" type="datetimeFigureOut">
              <a:rPr lang="hu-HU" smtClean="0"/>
              <a:t>2017. 02. 22.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8CCAE-ADE1-4A3F-86AD-97EE2A68618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19762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015BC-7BD8-4E85-A590-55609F17451B}" type="datetimeFigureOut">
              <a:rPr lang="hu-HU" smtClean="0"/>
              <a:t>2017. 02. 22.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8CCAE-ADE1-4A3F-86AD-97EE2A68618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49825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015BC-7BD8-4E85-A590-55609F17451B}" type="datetimeFigureOut">
              <a:rPr lang="hu-HU" smtClean="0"/>
              <a:t>2017. 02. 22.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8CCAE-ADE1-4A3F-86AD-97EE2A68618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77699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015BC-7BD8-4E85-A590-55609F17451B}" type="datetimeFigureOut">
              <a:rPr lang="hu-HU" smtClean="0"/>
              <a:t>2017. 02. 22.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8CCAE-ADE1-4A3F-86AD-97EE2A68618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20343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015BC-7BD8-4E85-A590-55609F17451B}" type="datetimeFigureOut">
              <a:rPr lang="hu-HU" smtClean="0"/>
              <a:t>2017. 02. 22.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8CCAE-ADE1-4A3F-86AD-97EE2A68618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52561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015BC-7BD8-4E85-A590-55609F17451B}" type="datetimeFigureOut">
              <a:rPr lang="hu-HU" smtClean="0"/>
              <a:t>2017. 02. 22.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8CCAE-ADE1-4A3F-86AD-97EE2A68618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30478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015BC-7BD8-4E85-A590-55609F17451B}" type="datetimeFigureOut">
              <a:rPr lang="hu-HU" smtClean="0"/>
              <a:t>2017. 02. 22.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8CCAE-ADE1-4A3F-86AD-97EE2A68618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63309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A43015BC-7BD8-4E85-A590-55609F17451B}" type="datetimeFigureOut">
              <a:rPr lang="hu-HU" smtClean="0"/>
              <a:t>2017. 02. 22.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E078CCAE-ADE1-4A3F-86AD-97EE2A68618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49242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A43015BC-7BD8-4E85-A590-55609F17451B}" type="datetimeFigureOut">
              <a:rPr lang="hu-HU" smtClean="0"/>
              <a:t>2017. 02. 22.</a:t>
            </a:fld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E078CCAE-ADE1-4A3F-86AD-97EE2A68618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3921801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AZ IGEIDŐK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0660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Az igeidők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917700" y="2222287"/>
            <a:ext cx="7467600" cy="4369013"/>
          </a:xfrm>
        </p:spPr>
        <p:txBody>
          <a:bodyPr>
            <a:normAutofit fontScale="85000" lnSpcReduction="20000"/>
          </a:bodyPr>
          <a:lstStyle/>
          <a:p>
            <a:r>
              <a:rPr lang="hu-HU" b="1" dirty="0" smtClean="0"/>
              <a:t>Jelen idő</a:t>
            </a:r>
          </a:p>
          <a:p>
            <a:pPr lvl="1"/>
            <a:r>
              <a:rPr lang="hu-HU" dirty="0" smtClean="0"/>
              <a:t>A beszéléssel egy időben zajlik</a:t>
            </a:r>
          </a:p>
          <a:p>
            <a:pPr lvl="1"/>
            <a:r>
              <a:rPr lang="hu-HU" dirty="0" smtClean="0"/>
              <a:t>Jele: nincs</a:t>
            </a:r>
          </a:p>
          <a:p>
            <a:pPr lvl="1"/>
            <a:r>
              <a:rPr lang="hu-HU" dirty="0" smtClean="0"/>
              <a:t>Pl. várok, hallok</a:t>
            </a:r>
          </a:p>
          <a:p>
            <a:pPr lvl="1"/>
            <a:endParaRPr lang="hu-HU" dirty="0" smtClean="0"/>
          </a:p>
          <a:p>
            <a:pPr algn="r"/>
            <a:r>
              <a:rPr lang="hu-HU" b="1" dirty="0" smtClean="0"/>
              <a:t>Múlt idő</a:t>
            </a:r>
          </a:p>
          <a:p>
            <a:pPr lvl="1" algn="r"/>
            <a:r>
              <a:rPr lang="hu-HU" dirty="0" smtClean="0"/>
              <a:t>A beszélésnél régebben zajlott le</a:t>
            </a:r>
          </a:p>
          <a:p>
            <a:pPr lvl="1" algn="r"/>
            <a:r>
              <a:rPr lang="hu-HU" dirty="0" smtClean="0"/>
              <a:t>Jele: </a:t>
            </a:r>
            <a:r>
              <a:rPr lang="hu-HU" dirty="0" err="1" smtClean="0"/>
              <a:t>-t</a:t>
            </a:r>
            <a:r>
              <a:rPr lang="hu-HU" dirty="0"/>
              <a:t> </a:t>
            </a:r>
            <a:r>
              <a:rPr lang="hu-HU" dirty="0" smtClean="0"/>
              <a:t>vagy –</a:t>
            </a:r>
            <a:r>
              <a:rPr lang="hu-HU" dirty="0" err="1" smtClean="0"/>
              <a:t>tt</a:t>
            </a:r>
            <a:endParaRPr lang="hu-HU" dirty="0" smtClean="0"/>
          </a:p>
          <a:p>
            <a:pPr lvl="1" algn="r"/>
            <a:r>
              <a:rPr lang="hu-HU" dirty="0" smtClean="0"/>
              <a:t>Pl. vártam, hallottam</a:t>
            </a:r>
          </a:p>
          <a:p>
            <a:pPr lvl="1"/>
            <a:endParaRPr lang="hu-HU" dirty="0" smtClean="0"/>
          </a:p>
          <a:p>
            <a:r>
              <a:rPr lang="hu-HU" b="1" dirty="0" smtClean="0"/>
              <a:t>Jövő idő</a:t>
            </a:r>
          </a:p>
          <a:p>
            <a:pPr lvl="1"/>
            <a:r>
              <a:rPr lang="hu-HU" dirty="0" smtClean="0"/>
              <a:t>A beszélésnél később fog történni</a:t>
            </a:r>
          </a:p>
          <a:p>
            <a:pPr lvl="1"/>
            <a:r>
              <a:rPr lang="hu-HU" dirty="0" smtClean="0"/>
              <a:t>Összetett igealakkal fejezzük ki</a:t>
            </a:r>
          </a:p>
          <a:p>
            <a:pPr lvl="2"/>
            <a:r>
              <a:rPr lang="hu-HU" dirty="0" smtClean="0"/>
              <a:t>Fog + főnévi igenév</a:t>
            </a:r>
          </a:p>
          <a:p>
            <a:pPr lvl="1"/>
            <a:r>
              <a:rPr lang="hu-HU" dirty="0" smtClean="0"/>
              <a:t>Pl. várni fogok, hallani fogok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91414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múlt idő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Jelét </a:t>
            </a:r>
            <a:r>
              <a:rPr lang="hu-HU" dirty="0" err="1" smtClean="0"/>
              <a:t>msh</a:t>
            </a:r>
            <a:r>
              <a:rPr lang="hu-HU" dirty="0" smtClean="0"/>
              <a:t>. után röviden ejtjük, és egy </a:t>
            </a:r>
            <a:r>
              <a:rPr lang="hu-HU" dirty="0" err="1" smtClean="0"/>
              <a:t>t-vel</a:t>
            </a:r>
            <a:r>
              <a:rPr lang="hu-HU" dirty="0"/>
              <a:t> </a:t>
            </a:r>
            <a:r>
              <a:rPr lang="hu-HU" dirty="0" smtClean="0"/>
              <a:t>írjuk</a:t>
            </a:r>
          </a:p>
          <a:p>
            <a:pPr lvl="1"/>
            <a:r>
              <a:rPr lang="hu-HU" dirty="0" smtClean="0"/>
              <a:t>Pl. volt, ültem</a:t>
            </a:r>
          </a:p>
          <a:p>
            <a:r>
              <a:rPr lang="hu-HU" dirty="0" smtClean="0"/>
              <a:t>A múlt idő jelét </a:t>
            </a:r>
            <a:r>
              <a:rPr lang="hu-HU" dirty="0" err="1" smtClean="0"/>
              <a:t>mgh</a:t>
            </a:r>
            <a:r>
              <a:rPr lang="hu-HU" dirty="0" smtClean="0"/>
              <a:t>. után hosszan ejtjük, és kettőzött </a:t>
            </a:r>
            <a:r>
              <a:rPr lang="hu-HU" dirty="0" err="1" smtClean="0"/>
              <a:t>tt-vel</a:t>
            </a:r>
            <a:r>
              <a:rPr lang="hu-HU" dirty="0" smtClean="0"/>
              <a:t> írjuk</a:t>
            </a:r>
          </a:p>
          <a:p>
            <a:pPr lvl="1"/>
            <a:r>
              <a:rPr lang="hu-HU" dirty="0" smtClean="0"/>
              <a:t>Pl. jutott, érkezett</a:t>
            </a:r>
          </a:p>
          <a:p>
            <a:pPr lvl="1"/>
            <a:endParaRPr lang="hu-HU" dirty="0"/>
          </a:p>
          <a:p>
            <a:r>
              <a:rPr lang="hu-HU" dirty="0" smtClean="0"/>
              <a:t>A múlt idő jelét a kiejtés elve alapján írjuk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17077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jövő idő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jövő időt jelen idejű igealakokkal is kifejezhetjük</a:t>
            </a:r>
          </a:p>
          <a:p>
            <a:pPr lvl="1"/>
            <a:r>
              <a:rPr lang="hu-HU" dirty="0" smtClean="0"/>
              <a:t>Pl. </a:t>
            </a:r>
            <a:r>
              <a:rPr lang="hu-HU" i="1" dirty="0" smtClean="0"/>
              <a:t>hazajön hozzád apácska</a:t>
            </a:r>
            <a:r>
              <a:rPr lang="hu-HU" dirty="0" smtClean="0"/>
              <a:t>, </a:t>
            </a:r>
            <a:r>
              <a:rPr lang="hu-HU" i="1" dirty="0" smtClean="0"/>
              <a:t>rezet kovácsolsz</a:t>
            </a:r>
          </a:p>
          <a:p>
            <a:r>
              <a:rPr lang="hu-HU" dirty="0" smtClean="0"/>
              <a:t>A majd szócskával jobban felhívjuk a figyelmet a jövő időre</a:t>
            </a:r>
          </a:p>
          <a:p>
            <a:pPr lvl="1"/>
            <a:r>
              <a:rPr lang="hu-HU" dirty="0" smtClean="0"/>
              <a:t>Pl. </a:t>
            </a:r>
            <a:r>
              <a:rPr lang="hu-HU" i="1" dirty="0" smtClean="0"/>
              <a:t>hoz majd neked fehér cipót</a:t>
            </a:r>
          </a:p>
          <a:p>
            <a:pPr lvl="1"/>
            <a:endParaRPr lang="hu-HU" i="1" dirty="0"/>
          </a:p>
          <a:p>
            <a:r>
              <a:rPr lang="hu-HU" dirty="0" smtClean="0"/>
              <a:t>A jövő időt háromféleképpen fejezhetjük ki</a:t>
            </a:r>
          </a:p>
          <a:p>
            <a:pPr lvl="1"/>
            <a:r>
              <a:rPr lang="hu-HU" dirty="0" smtClean="0"/>
              <a:t>Jövő idejű összetett igealakkal (hozni fogok neked cipót)</a:t>
            </a:r>
          </a:p>
          <a:p>
            <a:pPr lvl="1"/>
            <a:r>
              <a:rPr lang="hu-HU" dirty="0" smtClean="0"/>
              <a:t>Jelen idejű igealakkal (hozok neked cipót)</a:t>
            </a:r>
          </a:p>
          <a:p>
            <a:pPr lvl="1"/>
            <a:r>
              <a:rPr lang="hu-HU" dirty="0" smtClean="0"/>
              <a:t>Jelen idejű igealakkal és a majd szócskával </a:t>
            </a:r>
            <a:r>
              <a:rPr lang="hu-HU" i="1" dirty="0" smtClean="0"/>
              <a:t>(</a:t>
            </a:r>
            <a:r>
              <a:rPr lang="hu-HU" dirty="0" smtClean="0"/>
              <a:t>majd hozok neked cipót)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46941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Helyesírásunk alapelvei</a:t>
            </a:r>
            <a:endParaRPr lang="hu-HU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909661"/>
              </p:ext>
            </p:extLst>
          </p:nvPr>
        </p:nvGraphicFramePr>
        <p:xfrm>
          <a:off x="819150" y="2222500"/>
          <a:ext cx="10553700" cy="430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17900"/>
                <a:gridCol w="3517900"/>
                <a:gridCol w="35179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ALAPELV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JELENTÉSE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PÉLDA</a:t>
                      </a:r>
                      <a:endParaRPr lang="hu-HU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KIEJTÉS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Írásunk a szavak és toldalékok köznyelvi kiejtését</a:t>
                      </a:r>
                      <a:r>
                        <a:rPr lang="hu-HU" baseline="0" dirty="0" smtClean="0"/>
                        <a:t> tükrözi.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Kéz, jár, </a:t>
                      </a:r>
                      <a:r>
                        <a:rPr lang="hu-HU" dirty="0" err="1" smtClean="0"/>
                        <a:t>-ság</a:t>
                      </a:r>
                      <a:r>
                        <a:rPr lang="hu-HU" dirty="0" smtClean="0"/>
                        <a:t>, </a:t>
                      </a:r>
                      <a:r>
                        <a:rPr lang="hu-HU" dirty="0" err="1" smtClean="0"/>
                        <a:t>-ség</a:t>
                      </a:r>
                      <a:r>
                        <a:rPr lang="hu-HU" dirty="0" smtClean="0"/>
                        <a:t>,</a:t>
                      </a:r>
                      <a:r>
                        <a:rPr lang="hu-HU" baseline="0" dirty="0" smtClean="0"/>
                        <a:t> épít, gyógyul.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SZÓELEMZÉS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A toldalékos szavakban és az összetett szavakban</a:t>
                      </a:r>
                      <a:r>
                        <a:rPr lang="hu-HU" baseline="0" dirty="0" smtClean="0"/>
                        <a:t> pontosan feltüntetjük a </a:t>
                      </a:r>
                      <a:r>
                        <a:rPr lang="hu-HU" baseline="0" dirty="0" err="1" smtClean="0"/>
                        <a:t>szórészeket</a:t>
                      </a:r>
                      <a:r>
                        <a:rPr lang="hu-HU" baseline="0" dirty="0" smtClean="0"/>
                        <a:t>.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Mondhatjátok, rajzszeg.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HAGYOMÁNY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A régi családnevek</a:t>
                      </a:r>
                      <a:r>
                        <a:rPr lang="hu-HU" baseline="0" dirty="0" smtClean="0"/>
                        <a:t> és az </a:t>
                      </a:r>
                      <a:r>
                        <a:rPr lang="hu-HU" baseline="0" dirty="0" err="1" smtClean="0"/>
                        <a:t>ly-os</a:t>
                      </a:r>
                      <a:r>
                        <a:rPr lang="hu-HU" baseline="0" dirty="0" smtClean="0"/>
                        <a:t> szavak írásán nem változtatunk.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Bárczi,</a:t>
                      </a:r>
                      <a:r>
                        <a:rPr lang="hu-HU" baseline="0" dirty="0" smtClean="0"/>
                        <a:t> Kossuth, tavaly, korcsolya.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EGYSZERŰSÍTÉS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A hossz</a:t>
                      </a:r>
                      <a:r>
                        <a:rPr lang="hu-HU" baseline="0" dirty="0" smtClean="0"/>
                        <a:t>ú kétjegyű mássalhangzónak csak az első jegyét kettőzzük.</a:t>
                      </a:r>
                    </a:p>
                    <a:p>
                      <a:r>
                        <a:rPr lang="hu-HU" baseline="0" dirty="0" smtClean="0"/>
                        <a:t>Három azonos mássalhangzót nem írunk egymás mellé. 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Pottyan,</a:t>
                      </a:r>
                      <a:r>
                        <a:rPr lang="hu-HU" baseline="0" dirty="0" smtClean="0"/>
                        <a:t> asszonnyal, tollal, füttyel.</a:t>
                      </a:r>
                      <a:endParaRPr lang="hu-H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6467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Az összetett igealakok, a segédige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134903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10000" y="88900"/>
            <a:ext cx="10571998" cy="1689100"/>
          </a:xfrm>
        </p:spPr>
        <p:txBody>
          <a:bodyPr/>
          <a:lstStyle/>
          <a:p>
            <a:r>
              <a:rPr lang="hu-HU" sz="2300" dirty="0" smtClean="0"/>
              <a:t>Az összetett igealakban van egy főige (igenév) és egy segédige. A főige fejezi ki a jelentést, a segédige pedig a jövő időt vagy a feltételes módot</a:t>
            </a:r>
            <a:br>
              <a:rPr lang="hu-HU" sz="2300" dirty="0" smtClean="0"/>
            </a:br>
            <a:r>
              <a:rPr lang="hu-HU" sz="2300" dirty="0" smtClean="0"/>
              <a:t/>
            </a:r>
            <a:br>
              <a:rPr lang="hu-HU" sz="2300" dirty="0" smtClean="0"/>
            </a:br>
            <a:r>
              <a:rPr lang="hu-HU" sz="2300" dirty="0" smtClean="0"/>
              <a:t>Tehát segít az igealak megalkotásában, ezért kapta a segédige nevet</a:t>
            </a:r>
            <a:endParaRPr lang="hu-HU" sz="2300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b="1" dirty="0" smtClean="0"/>
              <a:t>Kijelentő mód, jövő idő</a:t>
            </a:r>
            <a:endParaRPr lang="hu-HU" b="1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Várni fogok/várni fogom</a:t>
            </a:r>
          </a:p>
          <a:p>
            <a:r>
              <a:rPr lang="hu-HU" dirty="0" smtClean="0"/>
              <a:t>Várni fogsz/várni fogod</a:t>
            </a:r>
          </a:p>
          <a:p>
            <a:r>
              <a:rPr lang="hu-HU" dirty="0" smtClean="0"/>
              <a:t>Várni fog/várni fogja</a:t>
            </a:r>
          </a:p>
          <a:p>
            <a:r>
              <a:rPr lang="hu-HU" dirty="0" smtClean="0"/>
              <a:t>Várni fogunk/várni fogjuk</a:t>
            </a:r>
          </a:p>
          <a:p>
            <a:r>
              <a:rPr lang="hu-HU" dirty="0" smtClean="0"/>
              <a:t>Várni fogtok/várni fogjátok</a:t>
            </a:r>
          </a:p>
          <a:p>
            <a:r>
              <a:rPr lang="hu-HU" dirty="0" smtClean="0"/>
              <a:t>Várni fognak/várni fogják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 smtClean="0"/>
              <a:t>Igenév + segédige</a:t>
            </a:r>
            <a:endParaRPr lang="hu-HU" dirty="0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u-HU" b="1" dirty="0" smtClean="0"/>
              <a:t>Feltételes mód, múlt idő</a:t>
            </a:r>
            <a:endParaRPr lang="hu-HU" b="1" dirty="0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Vártam volna</a:t>
            </a:r>
          </a:p>
          <a:p>
            <a:r>
              <a:rPr lang="hu-HU" dirty="0" smtClean="0"/>
              <a:t>Vártál volna</a:t>
            </a:r>
          </a:p>
          <a:p>
            <a:r>
              <a:rPr lang="hu-HU" dirty="0" smtClean="0"/>
              <a:t>Várt volna</a:t>
            </a:r>
          </a:p>
          <a:p>
            <a:r>
              <a:rPr lang="hu-HU" dirty="0" smtClean="0"/>
              <a:t>Vártunk volna</a:t>
            </a:r>
          </a:p>
          <a:p>
            <a:r>
              <a:rPr lang="hu-HU" dirty="0" smtClean="0"/>
              <a:t>Vártatok volna</a:t>
            </a:r>
          </a:p>
          <a:p>
            <a:r>
              <a:rPr lang="hu-HU" dirty="0" smtClean="0"/>
              <a:t>Vártak volna</a:t>
            </a:r>
          </a:p>
          <a:p>
            <a:endParaRPr lang="hu-HU" dirty="0"/>
          </a:p>
          <a:p>
            <a:pPr marL="0" indent="0">
              <a:buNone/>
            </a:pPr>
            <a:r>
              <a:rPr lang="hu-HU" dirty="0" smtClean="0"/>
              <a:t>Főige + segédige</a:t>
            </a:r>
          </a:p>
        </p:txBody>
      </p:sp>
    </p:spTree>
    <p:extLst>
      <p:ext uri="{BB962C8B-B14F-4D97-AF65-F5344CB8AC3E}">
        <p14:creationId xmlns:p14="http://schemas.microsoft.com/office/powerpoint/2010/main" val="15504452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A segédige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segédige nem külön szófaj, hanem néhány igének sajátos szerepe</a:t>
            </a:r>
          </a:p>
          <a:p>
            <a:r>
              <a:rPr lang="hu-HU" dirty="0" smtClean="0"/>
              <a:t>A segédigét grammatikai jelentés </a:t>
            </a:r>
            <a:r>
              <a:rPr lang="hu-HU" smtClean="0"/>
              <a:t>kifejezésére használjuk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773404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egyezhető">
  <a:themeElements>
    <a:clrScheme name="Jegyezhető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Jegyezhető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Jegyezhető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TM03457503[[fn=Jegyezhető]]</Template>
  <TotalTime>277</TotalTime>
  <Words>374</Words>
  <Application>Microsoft Office PowerPoint</Application>
  <PresentationFormat>Szélesvásznú</PresentationFormat>
  <Paragraphs>74</Paragraphs>
  <Slides>8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11" baseType="lpstr">
      <vt:lpstr>Century Gothic</vt:lpstr>
      <vt:lpstr>Wingdings 2</vt:lpstr>
      <vt:lpstr>Jegyezhető</vt:lpstr>
      <vt:lpstr>AZ IGEIDŐK</vt:lpstr>
      <vt:lpstr>Az igeidők</vt:lpstr>
      <vt:lpstr>A múlt idő</vt:lpstr>
      <vt:lpstr>A jövő idő</vt:lpstr>
      <vt:lpstr>Helyesírásunk alapelvei</vt:lpstr>
      <vt:lpstr>Az összetett igealakok, a segédige</vt:lpstr>
      <vt:lpstr>Az összetett igealakban van egy főige (igenév) és egy segédige. A főige fejezi ki a jelentést, a segédige pedig a jövő időt vagy a feltételes módot  Tehát segít az igealak megalkotásában, ezért kapta a segédige nevet</vt:lpstr>
      <vt:lpstr>A segédige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AZ IGEIDŐK</dc:title>
  <dc:creator>EDU_JOAQ_3506@sulid.hu</dc:creator>
  <cp:lastModifiedBy>EDU_JOAQ_3506@sulid.hu</cp:lastModifiedBy>
  <cp:revision>6</cp:revision>
  <dcterms:created xsi:type="dcterms:W3CDTF">2017-02-13T17:11:53Z</dcterms:created>
  <dcterms:modified xsi:type="dcterms:W3CDTF">2017-02-22T10:50:30Z</dcterms:modified>
</cp:coreProperties>
</file>